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76" r:id="rId4"/>
    <p:sldId id="277" r:id="rId5"/>
    <p:sldId id="278" r:id="rId6"/>
    <p:sldId id="279" r:id="rId7"/>
    <p:sldId id="281" r:id="rId8"/>
    <p:sldId id="282" r:id="rId9"/>
    <p:sldId id="27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6" d="100"/>
          <a:sy n="66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EAC72-DDB2-4716-AC6C-0C93E6847FB4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68D3C-FAEB-4159-9F22-A4356DAB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68D3C-FAEB-4159-9F22-A4356DABA41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E7-E06C-45CD-A5D9-92B374D6071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C04-D971-4B81-8F3C-6FBDA4C9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E7-E06C-45CD-A5D9-92B374D6071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C04-D971-4B81-8F3C-6FBDA4C9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E7-E06C-45CD-A5D9-92B374D6071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C04-D971-4B81-8F3C-6FBDA4C9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E7-E06C-45CD-A5D9-92B374D6071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C04-D971-4B81-8F3C-6FBDA4C9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E7-E06C-45CD-A5D9-92B374D6071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C04-D971-4B81-8F3C-6FBDA4C9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E7-E06C-45CD-A5D9-92B374D6071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C04-D971-4B81-8F3C-6FBDA4C9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E7-E06C-45CD-A5D9-92B374D6071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C04-D971-4B81-8F3C-6FBDA4C9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E7-E06C-45CD-A5D9-92B374D6071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C04-D971-4B81-8F3C-6FBDA4C9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E7-E06C-45CD-A5D9-92B374D6071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C04-D971-4B81-8F3C-6FBDA4C9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E7-E06C-45CD-A5D9-92B374D6071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C04-D971-4B81-8F3C-6FBDA4C9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8E7-E06C-45CD-A5D9-92B374D6071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C04-D971-4B81-8F3C-6FBDA4C9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698E7-E06C-45CD-A5D9-92B374D6071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35C04-D971-4B81-8F3C-6FBDA4C9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Alla%20Pugacheva%20-%20Prosti%20Pover'%20(minus)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Neposedy%20%20-%20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357438"/>
            <a:ext cx="7772400" cy="17145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означают ваши имена?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548aa67c72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B0F0"/>
                </a:solidFill>
              </a:rPr>
              <a:t/>
            </a:r>
            <a:br>
              <a:rPr lang="ru-RU" sz="7200" dirty="0" smtClean="0">
                <a:solidFill>
                  <a:srgbClr val="00B0F0"/>
                </a:solidFill>
              </a:rPr>
            </a:br>
            <a:r>
              <a:rPr lang="ru-RU" sz="7200" dirty="0" smtClean="0">
                <a:solidFill>
                  <a:srgbClr val="00B0F0"/>
                </a:solidFill>
              </a:rPr>
              <a:t/>
            </a:r>
            <a:br>
              <a:rPr lang="ru-RU" sz="7200" dirty="0" smtClean="0">
                <a:solidFill>
                  <a:srgbClr val="00B0F0"/>
                </a:solidFill>
              </a:rPr>
            </a:b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Бабушка- милая моя!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38532377_1232634203_4121d2b0caf89ff4e7a46ce11cfc395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5072063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8744200_ccjbszwqozsbxnvcpkc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5214938"/>
            <a:ext cx="152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materi_rosii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" name="Рисунок 9" descr="butterfly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3786188"/>
            <a:ext cx="1714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utterfly2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1785938"/>
            <a:ext cx="1571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utterfly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88" y="4500563"/>
            <a:ext cx="1952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Наталья ( «родная»)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21" name="Рисунок 20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1000108"/>
            <a:ext cx="2049307" cy="3214710"/>
          </a:xfrm>
          <a:prstGeom prst="rect">
            <a:avLst/>
          </a:prstGeom>
        </p:spPr>
      </p:pic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501008"/>
            <a:ext cx="2293266" cy="2998686"/>
          </a:xfrm>
          <a:prstGeom prst="rect">
            <a:avLst/>
          </a:prstGeom>
        </p:spPr>
      </p:pic>
      <p:pic>
        <p:nvPicPr>
          <p:cNvPr id="28" name="Рисунок 27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980728"/>
            <a:ext cx="1917963" cy="278511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072330" y="507207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8 сентября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G_48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1071546"/>
            <a:ext cx="3143272" cy="2357454"/>
          </a:xfrm>
          <a:prstGeom prst="rect">
            <a:avLst/>
          </a:prstGeom>
        </p:spPr>
      </p:pic>
      <p:pic>
        <p:nvPicPr>
          <p:cNvPr id="10" name="Рисунок 9" descr="Изображение 1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861048"/>
            <a:ext cx="3429024" cy="2571768"/>
          </a:xfrm>
          <a:prstGeom prst="rect">
            <a:avLst/>
          </a:prstGeom>
        </p:spPr>
      </p:pic>
      <p:pic>
        <p:nvPicPr>
          <p:cNvPr id="11" name="Alla Pugacheva - Prosti Pover'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Оксана ( «гостья, гостеприимство»)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Изображение 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285992"/>
            <a:ext cx="2786082" cy="34290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3438" y="357166"/>
            <a:ext cx="450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Ольга ( «святая»)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9" name="Рисунок 18" descr="getImag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142984"/>
            <a:ext cx="2928958" cy="2645038"/>
          </a:xfrm>
          <a:prstGeom prst="rect">
            <a:avLst/>
          </a:prstGeom>
        </p:spPr>
      </p:pic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357694"/>
            <a:ext cx="3527831" cy="2214578"/>
          </a:xfrm>
          <a:prstGeom prst="rect">
            <a:avLst/>
          </a:prstGeom>
        </p:spPr>
      </p:pic>
      <p:pic>
        <p:nvPicPr>
          <p:cNvPr id="27" name="Рисунок 26" descr="z_8f94241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1500174"/>
            <a:ext cx="2786082" cy="356173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29454" y="385762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24 июля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42873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6 февраля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Надежда ( «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надежда</a:t>
            </a:r>
            <a:r>
              <a:rPr lang="ru-RU" sz="2800" b="1" i="1" dirty="0" smtClean="0">
                <a:solidFill>
                  <a:srgbClr val="C00000"/>
                </a:solidFill>
              </a:rPr>
              <a:t>»)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2701943" cy="4714908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214686"/>
            <a:ext cx="2702057" cy="33575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9190" y="500043"/>
            <a:ext cx="421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Людмила ( «милая людям»)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600076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30 сентября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9" name="Рисунок 1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3" y="1817632"/>
            <a:ext cx="2633844" cy="46832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29454" y="135729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29 сентября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Ирина ( «мир, покой»)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2550337" cy="3500462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212976"/>
            <a:ext cx="2605705" cy="31683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107154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29 апреля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5" y="5749280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 октября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228599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18, 26 мая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714356"/>
            <a:ext cx="3929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Юлия ( «кудрявая, пушистая»)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781" y="1785926"/>
            <a:ext cx="2928623" cy="35110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57884" y="557214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31 мая, 29 июля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Светлана ( «светлая»)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714752"/>
            <a:ext cx="4011932" cy="2587047"/>
          </a:xfrm>
          <a:prstGeom prst="rect">
            <a:avLst/>
          </a:prstGeom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071546"/>
            <a:ext cx="2449942" cy="3429024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714356"/>
            <a:ext cx="2568223" cy="2928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488" y="71435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26 февраля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623731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2 апреля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214290"/>
            <a:ext cx="37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Раиса ( «лёгкая»)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6" name="Рисунок 15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1500174"/>
            <a:ext cx="3571900" cy="44291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43636" y="85723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18 сентября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   Татьяна ( «назначенная, учредительница»)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000108"/>
            <a:ext cx="2385628" cy="3571900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484784"/>
            <a:ext cx="2428893" cy="4968552"/>
          </a:xfrm>
          <a:prstGeom prst="rect">
            <a:avLst/>
          </a:prstGeom>
        </p:spPr>
      </p:pic>
      <p:pic>
        <p:nvPicPr>
          <p:cNvPr id="15" name="Рисунок 14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071810"/>
            <a:ext cx="3302634" cy="29289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472" y="200024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25 января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Елена («факел»)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71546"/>
            <a:ext cx="2553218" cy="3397078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3" y="1141352"/>
            <a:ext cx="2857520" cy="3073466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857628"/>
            <a:ext cx="3154213" cy="2658499"/>
          </a:xfrm>
          <a:prstGeom prst="rect">
            <a:avLst/>
          </a:prstGeom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357562"/>
            <a:ext cx="2286016" cy="32232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14678" y="1428736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3 июня, 24 июля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" name="Neposedy 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110</Words>
  <Application>Microsoft Office PowerPoint</Application>
  <PresentationFormat>Экран (4:3)</PresentationFormat>
  <Paragraphs>28</Paragraphs>
  <Slides>10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Что означают ваши имена?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Бабушка- милая моя!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означают ваши имена?</dc:title>
  <dc:creator>Ирина</dc:creator>
  <cp:lastModifiedBy>1</cp:lastModifiedBy>
  <cp:revision>26</cp:revision>
  <dcterms:created xsi:type="dcterms:W3CDTF">2011-12-09T19:09:36Z</dcterms:created>
  <dcterms:modified xsi:type="dcterms:W3CDTF">2011-12-11T12:11:00Z</dcterms:modified>
</cp:coreProperties>
</file>